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50C8D9-886F-4C3F-ADDE-AF19C96BAA8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B40878-663D-46B0-B87D-29ED02C7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0C8D9-886F-4C3F-ADDE-AF19C96BAA8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40878-663D-46B0-B87D-29ED02C7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0C8D9-886F-4C3F-ADDE-AF19C96BAA8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40878-663D-46B0-B87D-29ED02C7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0C8D9-886F-4C3F-ADDE-AF19C96BAA8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40878-663D-46B0-B87D-29ED02C762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0C8D9-886F-4C3F-ADDE-AF19C96BAA8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40878-663D-46B0-B87D-29ED02C762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0C8D9-886F-4C3F-ADDE-AF19C96BAA8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40878-663D-46B0-B87D-29ED02C762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0C8D9-886F-4C3F-ADDE-AF19C96BAA8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40878-663D-46B0-B87D-29ED02C7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0C8D9-886F-4C3F-ADDE-AF19C96BAA8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40878-663D-46B0-B87D-29ED02C762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0C8D9-886F-4C3F-ADDE-AF19C96BAA8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40878-663D-46B0-B87D-29ED02C7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850C8D9-886F-4C3F-ADDE-AF19C96BAA8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B40878-663D-46B0-B87D-29ED02C7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50C8D9-886F-4C3F-ADDE-AF19C96BAA8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B40878-663D-46B0-B87D-29ED02C762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850C8D9-886F-4C3F-ADDE-AF19C96BAA8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B40878-663D-46B0-B87D-29ED02C7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41;&#1044;&#1054;&#1059;%203\Desktop\&#1088;&#1072;&#1079;&#1076;&#1077;&#1083;%20&#1054;&#1085;&#1083;&#1072;&#1081;&#1085;%20&#1044;&#1077;&#1090;&#1089;&#1082;&#1080;&#1081;%20&#1089;&#1072;&#1076;\7.%20&#1059;&#1079;&#1082;&#1080;&#1077;%20&#1089;&#1087;&#1077;&#1094;&#1080;&#1072;&#1083;&#1080;&#1089;&#1090;&#1099;\&#1052;&#1091;&#1079;&#1099;&#1082;&#1072;&#1083;&#1100;&#1085;&#1099;&#1081;%20&#1088;&#1091;&#1082;&#1086;&#1074;&#1086;&#1076;&#1080;&#1090;&#1077;&#1083;&#1100;\&#1084;&#1083;&#1072;&#1076;%20%204%20&#1079;&#1072;&#1085;&#1103;&#1090;&#1080;&#1077;\&#1052;&#1044;&#1048;%20&#1047;&#1072;&#1081;&#1094;&#1099;\&#1046;&#1080;&#1083;&#1080;%20&#1073;&#1099;&#1083;&#1080;%20&#1079;&#1072;&#1081;&#1095;&#1080;&#1082;&#1080;,&#1090;&#1072;&#1085;&#1077;&#1094;-&#1080;&#1075;&#1088;&#1072;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41;&#1044;&#1054;&#1059;%203\Desktop\&#1088;&#1072;&#1079;&#1076;&#1077;&#1083;%20&#1054;&#1085;&#1083;&#1072;&#1081;&#1085;%20&#1044;&#1077;&#1090;&#1089;&#1082;&#1080;&#1081;%20&#1089;&#1072;&#1076;\7.%20&#1059;&#1079;&#1082;&#1080;&#1077;%20&#1089;&#1087;&#1077;&#1094;&#1080;&#1072;&#1083;&#1080;&#1089;&#1090;&#1099;\&#1052;&#1091;&#1079;&#1099;&#1082;&#1072;&#1083;&#1100;&#1085;&#1099;&#1081;%20&#1088;&#1091;&#1082;&#1086;&#1074;&#1086;&#1076;&#1080;&#1090;&#1077;&#1083;&#1100;\&#1084;&#1083;&#1072;&#1076;%20%204%20&#1079;&#1072;&#1085;&#1103;&#1090;&#1080;&#1077;\&#1052;&#1044;&#1048;%20&#1047;&#1072;&#1081;&#1094;&#1099;\&#1073;&#1072;&#1102;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41;&#1044;&#1054;&#1059;%203\Desktop\&#1088;&#1072;&#1079;&#1076;&#1077;&#1083;%20&#1054;&#1085;&#1083;&#1072;&#1081;&#1085;%20&#1044;&#1077;&#1090;&#1089;&#1082;&#1080;&#1081;%20&#1089;&#1072;&#1076;\7.%20&#1059;&#1079;&#1082;&#1080;&#1077;%20&#1089;&#1087;&#1077;&#1094;&#1080;&#1072;&#1083;&#1080;&#1089;&#1090;&#1099;\&#1052;&#1091;&#1079;&#1099;&#1082;&#1072;&#1083;&#1100;&#1085;&#1099;&#1081;%20&#1088;&#1091;&#1082;&#1086;&#1074;&#1086;&#1076;&#1080;&#1090;&#1077;&#1083;&#1100;\&#1084;&#1083;&#1072;&#1076;%20%204%20&#1079;&#1072;&#1085;&#1103;&#1090;&#1080;&#1077;\&#1052;&#1044;&#1048;%20&#1047;&#1072;&#1081;&#1094;&#1099;\&#1073;&#1072;&#1102;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41;&#1044;&#1054;&#1059;%203\Desktop\&#1088;&#1072;&#1079;&#1076;&#1077;&#1083;%20&#1054;&#1085;&#1083;&#1072;&#1081;&#1085;%20&#1044;&#1077;&#1090;&#1089;&#1082;&#1080;&#1081;%20&#1089;&#1072;&#1076;\7.%20&#1059;&#1079;&#1082;&#1080;&#1077;%20&#1089;&#1087;&#1077;&#1094;&#1080;&#1072;&#1083;&#1080;&#1089;&#1090;&#1099;\&#1052;&#1091;&#1079;&#1099;&#1082;&#1072;&#1083;&#1100;&#1085;&#1099;&#1081;%20&#1088;&#1091;&#1082;&#1086;&#1074;&#1086;&#1076;&#1080;&#1090;&#1077;&#1083;&#1100;\&#1084;&#1083;&#1072;&#1076;%20%204%20&#1079;&#1072;&#1085;&#1103;&#1090;&#1080;&#1077;\&#1052;&#1044;&#1048;%20&#1047;&#1072;&#1081;&#1094;&#1099;\&#1087;&#1083;&#1103;&#1089;&#1082;&#1072;.mp3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41;&#1044;&#1054;&#1059;%203\Desktop\&#1088;&#1072;&#1079;&#1076;&#1077;&#1083;%20&#1054;&#1085;&#1083;&#1072;&#1081;&#1085;%20&#1044;&#1077;&#1090;&#1089;&#1082;&#1080;&#1081;%20&#1089;&#1072;&#1076;\7.%20&#1059;&#1079;&#1082;&#1080;&#1077;%20&#1089;&#1087;&#1077;&#1094;&#1080;&#1072;&#1083;&#1080;&#1089;&#1090;&#1099;\&#1052;&#1091;&#1079;&#1099;&#1082;&#1072;&#1083;&#1100;&#1085;&#1099;&#1081;%20&#1088;&#1091;&#1082;&#1086;&#1074;&#1086;&#1076;&#1080;&#1090;&#1077;&#1083;&#1100;\&#1084;&#1083;&#1072;&#1076;%20%204%20&#1079;&#1072;&#1085;&#1103;&#1090;&#1080;&#1077;\&#1052;&#1044;&#1048;%20&#1047;&#1072;&#1081;&#1094;&#1099;\&#1087;&#1083;&#1103;&#1089;&#1082;&#1072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блож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Жили были зайчики,танец-иг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638132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в сад\ИКТ\МДИ\МДИ Зайцы\ц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3113" y="-350838"/>
            <a:ext cx="10691813" cy="7559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 сад\ИКТ\МДИ\МДИ Зайцы\вариант1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73113" y="-350838"/>
            <a:ext cx="10691813" cy="75596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5857868"/>
            <a:ext cx="6572296" cy="1000132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Что делают зайцы?</a:t>
            </a:r>
            <a:endParaRPr lang="ru-RU" dirty="0"/>
          </a:p>
        </p:txBody>
      </p:sp>
      <p:pic>
        <p:nvPicPr>
          <p:cNvPr id="6" name="баю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48577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Рисунок 5" descr="зайцы спят.jpg"/>
          <p:cNvPicPr>
            <a:picLocks noChangeAspect="1"/>
          </p:cNvPicPr>
          <p:nvPr/>
        </p:nvPicPr>
        <p:blipFill>
          <a:blip r:embed="rId4" cstate="print"/>
          <a:srcRect t="3968" r="800" b="3446"/>
          <a:stretch>
            <a:fillRect/>
          </a:stretch>
        </p:blipFill>
        <p:spPr>
          <a:xfrm>
            <a:off x="1785918" y="1857364"/>
            <a:ext cx="5357850" cy="50006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43636" y="500042"/>
            <a:ext cx="17859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934670"/>
            <a:ext cx="4764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Зайчики спят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" name="баю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баю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928662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2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02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 сад\ИКТ\МДИ\МДИ Зайцы\вариант1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73113" y="-350838"/>
            <a:ext cx="10691813" cy="75596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5857868"/>
            <a:ext cx="6572296" cy="1000132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Что делают зайцы?</a:t>
            </a:r>
            <a:endParaRPr lang="ru-RU" dirty="0"/>
          </a:p>
        </p:txBody>
      </p:sp>
      <p:pic>
        <p:nvPicPr>
          <p:cNvPr id="5" name="пляс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2844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зайцы гуляют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857356" y="1785926"/>
            <a:ext cx="4525962" cy="4525962"/>
          </a:xfrm>
        </p:spPr>
      </p:pic>
      <p:sp>
        <p:nvSpPr>
          <p:cNvPr id="7" name="Прямоугольник 6"/>
          <p:cNvSpPr/>
          <p:nvPr/>
        </p:nvSpPr>
        <p:spPr>
          <a:xfrm>
            <a:off x="6572264" y="571480"/>
            <a:ext cx="1032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34670"/>
            <a:ext cx="6429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Зайчики пляшут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1" name="пляс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929586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1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фо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4429124" y="714356"/>
            <a:ext cx="3690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4357694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8e15941b1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988840"/>
            <a:ext cx="2079483" cy="2000264"/>
          </a:xfrm>
          <a:prstGeom prst="rect">
            <a:avLst/>
          </a:prstGeom>
        </p:spPr>
      </p:pic>
      <p:pic>
        <p:nvPicPr>
          <p:cNvPr id="11" name="Рисунок 10" descr="4411180_BF1D2C34770A896B176_1_60_8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1845454"/>
            <a:ext cx="1785950" cy="2351500"/>
          </a:xfrm>
          <a:prstGeom prst="rect">
            <a:avLst/>
          </a:prstGeom>
        </p:spPr>
      </p:pic>
      <p:pic>
        <p:nvPicPr>
          <p:cNvPr id="12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 cstate="print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53045" y="3982998"/>
            <a:ext cx="3837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</TotalTime>
  <Words>16</Words>
  <Application>Microsoft Office PowerPoint</Application>
  <PresentationFormat>Экран (4:3)</PresentationFormat>
  <Paragraphs>7</Paragraphs>
  <Slides>7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Слайд 1</vt:lpstr>
      <vt:lpstr>Слайд 2</vt:lpstr>
      <vt:lpstr>Что делают зайцы?</vt:lpstr>
      <vt:lpstr>Слайд 4</vt:lpstr>
      <vt:lpstr>Что делают зайцы?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МБДОУ 3</cp:lastModifiedBy>
  <cp:revision>12</cp:revision>
  <dcterms:created xsi:type="dcterms:W3CDTF">2012-04-03T04:28:47Z</dcterms:created>
  <dcterms:modified xsi:type="dcterms:W3CDTF">2020-04-26T12:31:39Z</dcterms:modified>
</cp:coreProperties>
</file>