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s120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6743720" cy="29575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Тематическая неделя дома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«9 мая»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старшей группе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3714752"/>
            <a:ext cx="30003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 </a:t>
            </a:r>
          </a:p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ctr"/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Коруц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Т.А.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s12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Ознакомление с окружающим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\Desktop\9 мая\фото\IMG-6f54fbcb645aaae4e6c44fd4499af39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4095747" cy="3071810"/>
          </a:xfrm>
          <a:prstGeom prst="rect">
            <a:avLst/>
          </a:prstGeom>
          <a:noFill/>
        </p:spPr>
      </p:pic>
      <p:pic>
        <p:nvPicPr>
          <p:cNvPr id="3076" name="Picture 4" descr="C:\Users\acer\Desktop\9 мая\фото\IMG-9388b0407d7b9abdf80f9d1776c6e1e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29000"/>
            <a:ext cx="4095747" cy="30718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s12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720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Салют к 9 мая»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cer\Desktop\9 мая\фото\IMG-4a1208ab46e1050fc5af8703e785950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928802"/>
            <a:ext cx="3175022" cy="1785950"/>
          </a:xfrm>
          <a:prstGeom prst="rect">
            <a:avLst/>
          </a:prstGeom>
          <a:noFill/>
        </p:spPr>
      </p:pic>
      <p:pic>
        <p:nvPicPr>
          <p:cNvPr id="4099" name="Picture 3" descr="C:\Users\acer\Desktop\9 мая\фото\IMG-223ca75e7741f830b9c859998ca2a72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290" y="0"/>
            <a:ext cx="3214710" cy="1808274"/>
          </a:xfrm>
          <a:prstGeom prst="rect">
            <a:avLst/>
          </a:prstGeom>
          <a:noFill/>
        </p:spPr>
      </p:pic>
      <p:pic>
        <p:nvPicPr>
          <p:cNvPr id="6" name="Picture 2" descr="C:\Users\acer\Desktop\9 мая\фото\IMG-e9bfcadfd98dc24824b045500fa70c4a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3380"/>
            <a:ext cx="3619493" cy="2714620"/>
          </a:xfrm>
          <a:prstGeom prst="rect">
            <a:avLst/>
          </a:prstGeom>
          <a:noFill/>
        </p:spPr>
      </p:pic>
      <p:pic>
        <p:nvPicPr>
          <p:cNvPr id="7" name="Picture 4" descr="C:\Users\acer\Desktop\9 мая\фото\IMG-8931fd34285c332f31462a01aabe3625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428736"/>
            <a:ext cx="3619493" cy="2714620"/>
          </a:xfrm>
          <a:prstGeom prst="rect">
            <a:avLst/>
          </a:prstGeom>
          <a:noFill/>
        </p:spPr>
      </p:pic>
      <p:pic>
        <p:nvPicPr>
          <p:cNvPr id="8" name="Picture 3" descr="C:\Users\acer\Desktop\9 мая\фото\IMG-f58ac13c284a700cd3438e9d16c1a1a8-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8755" y="3929066"/>
            <a:ext cx="3905245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s12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Конструирование из бумаги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cer\Desktop\9 мая\фото\IMG-f4d4191aae9512e39c2ddc515938e0f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85860"/>
            <a:ext cx="5929354" cy="5135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s12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Рисование «Военная техника»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cer\Desktop\9 мая\фото\IMG-b5909e895d1921562ab1bbc5f0174525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14488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s12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cer\Desktop\9 мая\фото\IMG-214c31f5c550a716bbe0d617d69db2f3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000240"/>
            <a:ext cx="5286412" cy="3962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cer\Desktop\2019Holidays___May_9_Victory_Day_greeting_card_on_a_red_background_132153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917" y="0"/>
            <a:ext cx="91529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22</Words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Тематическая неделя дома  «9 мая» в старшей группе</vt:lpstr>
      <vt:lpstr>Слайд 2</vt:lpstr>
      <vt:lpstr>Ознакомление с окружающим</vt:lpstr>
      <vt:lpstr>Рисование  «Салют к 9 мая»</vt:lpstr>
      <vt:lpstr>Конструирование из бумаги</vt:lpstr>
      <vt:lpstr>Рисование «Военная техника»</vt:lpstr>
      <vt:lpstr>Лепка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по тематической неделе 9 мая</dc:title>
  <dc:creator>acer</dc:creator>
  <cp:lastModifiedBy>МБДОУ 3</cp:lastModifiedBy>
  <cp:revision>8</cp:revision>
  <dcterms:created xsi:type="dcterms:W3CDTF">2020-05-12T04:32:06Z</dcterms:created>
  <dcterms:modified xsi:type="dcterms:W3CDTF">2020-05-15T04:05:05Z</dcterms:modified>
</cp:coreProperties>
</file>