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57" r:id="rId6"/>
    <p:sldId id="259" r:id="rId7"/>
    <p:sldId id="260" r:id="rId8"/>
    <p:sldId id="265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Rg st="1" end="6"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2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 descr="http://cdn.trinixy.ru/pics3/20080508/victory_13.jpg"/>
          <p:cNvPicPr>
            <a:picLocks noChangeAspect="1" noChangeArrowheads="1"/>
          </p:cNvPicPr>
          <p:nvPr userDrawn="1"/>
        </p:nvPicPr>
        <p:blipFill>
          <a:blip r:embed="rId2"/>
          <a:srcRect l="12443" t="6250" r="4054"/>
          <a:stretch>
            <a:fillRect/>
          </a:stretch>
        </p:blipFill>
        <p:spPr bwMode="auto">
          <a:xfrm>
            <a:off x="0" y="3875841"/>
            <a:ext cx="1701253" cy="1267659"/>
          </a:xfrm>
          <a:prstGeom prst="rect">
            <a:avLst/>
          </a:prstGeom>
          <a:noFill/>
        </p:spPr>
      </p:pic>
      <p:pic>
        <p:nvPicPr>
          <p:cNvPr id="12" name="Picture 8" descr="https://interaffairs.ru/i/pobeda6.jpg"/>
          <p:cNvPicPr>
            <a:picLocks noChangeAspect="1" noChangeArrowheads="1"/>
          </p:cNvPicPr>
          <p:nvPr userDrawn="1"/>
        </p:nvPicPr>
        <p:blipFill>
          <a:blip r:embed="rId3"/>
          <a:srcRect r="4167"/>
          <a:stretch>
            <a:fillRect/>
          </a:stretch>
        </p:blipFill>
        <p:spPr bwMode="auto">
          <a:xfrm>
            <a:off x="0" y="2571750"/>
            <a:ext cx="1675726" cy="1214446"/>
          </a:xfrm>
          <a:prstGeom prst="rect">
            <a:avLst/>
          </a:prstGeom>
          <a:noFill/>
        </p:spPr>
      </p:pic>
      <p:pic>
        <p:nvPicPr>
          <p:cNvPr id="10" name="Picture 4" descr="http://g4.nh.ee/images/pix/file10330347_winners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1" y="1285866"/>
            <a:ext cx="1686731" cy="1214446"/>
          </a:xfrm>
          <a:prstGeom prst="rect">
            <a:avLst/>
          </a:prstGeom>
          <a:noFill/>
        </p:spPr>
      </p:pic>
      <p:pic>
        <p:nvPicPr>
          <p:cNvPr id="8" name="Picture 2" descr="http://mkrf.ru/upload/resize_cache/temp/021/397_264_1/02122c915f1bbdaa0ca520e1287c600e.jpeg"/>
          <p:cNvPicPr>
            <a:picLocks noChangeAspect="1" noChangeArrowheads="1"/>
          </p:cNvPicPr>
          <p:nvPr userDrawn="1"/>
        </p:nvPicPr>
        <p:blipFill>
          <a:blip r:embed="rId5" cstate="print">
            <a:lum bright="20000" contrast="-10000"/>
          </a:blip>
          <a:srcRect r="5884" b="10246"/>
          <a:stretch>
            <a:fillRect/>
          </a:stretch>
        </p:blipFill>
        <p:spPr bwMode="auto">
          <a:xfrm>
            <a:off x="0" y="0"/>
            <a:ext cx="1643042" cy="1232287"/>
          </a:xfrm>
          <a:prstGeom prst="rect">
            <a:avLst/>
          </a:prstGeom>
          <a:noFill/>
        </p:spPr>
      </p:pic>
      <p:pic>
        <p:nvPicPr>
          <p:cNvPr id="7" name="Picture 20" descr="http://us.cdn2.123rf.com/168nwm/nasared/nasared1304/nasared130400041/19141400-%D0%A1%D1%82%D0%B0%D1%80%D1%8B%D0%B5-%D0%BA%D0%B8%D0%BD%D0%BE%D0%BB%D0%B5%D0%BD%D1%82%D1%8B.jpg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87695" cy="1285866"/>
          </a:xfrm>
          <a:prstGeom prst="rect">
            <a:avLst/>
          </a:prstGeom>
          <a:noFill/>
          <a:effectLst/>
        </p:spPr>
      </p:pic>
      <p:pic>
        <p:nvPicPr>
          <p:cNvPr id="9" name="Picture 20" descr="http://us.cdn2.123rf.com/168nwm/nasared/nasared1304/nasared130400041/19141400-%D0%A1%D1%82%D0%B0%D1%80%D1%8B%D0%B5-%D0%BA%D0%B8%D0%BD%D0%BE%D0%BB%D0%B5%D0%BD%D1%82%D1%8B.jpg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85866"/>
            <a:ext cx="1687695" cy="1285884"/>
          </a:xfrm>
          <a:prstGeom prst="rect">
            <a:avLst/>
          </a:prstGeom>
          <a:noFill/>
          <a:effectLst/>
        </p:spPr>
      </p:pic>
      <p:pic>
        <p:nvPicPr>
          <p:cNvPr id="11" name="Picture 20" descr="http://us.cdn2.123rf.com/168nwm/nasared/nasared1304/nasared130400041/19141400-%D0%A1%D1%82%D0%B0%D1%80%D1%8B%D0%B5-%D0%BA%D0%B8%D0%BD%D0%BE%D0%BB%D0%B5%D0%BD%D1%82%D1%8B.jpg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687695" cy="1285884"/>
          </a:xfrm>
          <a:prstGeom prst="rect">
            <a:avLst/>
          </a:prstGeom>
          <a:noFill/>
          <a:effectLst/>
        </p:spPr>
      </p:pic>
      <p:pic>
        <p:nvPicPr>
          <p:cNvPr id="13" name="Picture 20" descr="http://us.cdn2.123rf.com/168nwm/nasared/nasared1304/nasared130400041/19141400-%D0%A1%D1%82%D0%B0%D1%80%D1%8B%D0%B5-%D0%BA%D0%B8%D0%BD%D0%BE%D0%BB%D0%B5%D0%BD%D1%82%D1%8B.jpg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57635"/>
            <a:ext cx="1687695" cy="1285865"/>
          </a:xfrm>
          <a:prstGeom prst="rect">
            <a:avLst/>
          </a:prstGeom>
          <a:noFill/>
          <a:effectLst/>
        </p:spPr>
      </p:pic>
      <p:pic>
        <p:nvPicPr>
          <p:cNvPr id="12296" name="Picture 8" descr="http://edu.znate.ru/tw_files2/urls_21/1043/d-1042652/1042652_html_m3969fc87.jpg"/>
          <p:cNvPicPr>
            <a:picLocks noChangeAspect="1" noChangeArrowheads="1"/>
          </p:cNvPicPr>
          <p:nvPr userDrawn="1"/>
        </p:nvPicPr>
        <p:blipFill>
          <a:blip r:embed="rId7">
            <a:lum contrast="-10000"/>
          </a:blip>
          <a:srcRect/>
          <a:stretch>
            <a:fillRect/>
          </a:stretch>
        </p:blipFill>
        <p:spPr bwMode="auto">
          <a:xfrm>
            <a:off x="5715009" y="-22055"/>
            <a:ext cx="3428992" cy="516555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2298" name="Picture 10" descr="http://simg.sputnik.ru/?key=506e3f8afa88db39b6054362622d3b83637cceda"/>
          <p:cNvPicPr>
            <a:picLocks noChangeAspect="1" noChangeArrowheads="1"/>
          </p:cNvPicPr>
          <p:nvPr userDrawn="1"/>
        </p:nvPicPr>
        <p:blipFill>
          <a:blip r:embed="rId8"/>
          <a:srcRect b="6001"/>
          <a:stretch>
            <a:fillRect/>
          </a:stretch>
        </p:blipFill>
        <p:spPr bwMode="auto">
          <a:xfrm>
            <a:off x="3071802" y="2905460"/>
            <a:ext cx="3571900" cy="223804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4" name="Picture 20" descr="http://img-fotki.yandex.ru/get/5407/65387414.55b/0_ff251_32385c8f_L.png"/>
          <p:cNvPicPr>
            <a:picLocks noChangeAspect="1" noChangeArrowheads="1"/>
          </p:cNvPicPr>
          <p:nvPr userDrawn="1"/>
        </p:nvPicPr>
        <p:blipFill>
          <a:blip r:embed="rId9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357290" y="2786064"/>
            <a:ext cx="2428892" cy="22394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5CD92B-D649-43CA-9E77-4B21E9034E03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BBC3485-4EAA-4C47-BC65-6FD9E410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5CD92B-D649-43CA-9E77-4B21E9034E03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BBC3485-4EAA-4C47-BC65-6FD9E410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0" descr="http://img-fotki.yandex.ru/get/5407/65387414.55b/0_ff251_32385c8f_L.pn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14282" y="3071816"/>
            <a:ext cx="1928794" cy="1778330"/>
          </a:xfrm>
          <a:prstGeom prst="rect">
            <a:avLst/>
          </a:prstGeom>
          <a:noFill/>
        </p:spPr>
      </p:pic>
      <p:pic>
        <p:nvPicPr>
          <p:cNvPr id="8" name="Picture 10" descr="http://simg.sputnik.ru/?key=506e3f8afa88db39b6054362622d3b83637cceda"/>
          <p:cNvPicPr>
            <a:picLocks noChangeAspect="1" noChangeArrowheads="1"/>
          </p:cNvPicPr>
          <p:nvPr userDrawn="1"/>
        </p:nvPicPr>
        <p:blipFill>
          <a:blip r:embed="rId3"/>
          <a:srcRect b="6001"/>
          <a:stretch>
            <a:fillRect/>
          </a:stretch>
        </p:blipFill>
        <p:spPr bwMode="auto">
          <a:xfrm>
            <a:off x="5153515" y="2643188"/>
            <a:ext cx="3990485" cy="250031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" name="Picture 16" descr="http://mykartinka.ru/_ph/19/973986975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4948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 descr="http://cdn.trinixy.ru/pics3/20080508/victory_13.jpg"/>
          <p:cNvPicPr>
            <a:picLocks noChangeAspect="1" noChangeArrowheads="1"/>
          </p:cNvPicPr>
          <p:nvPr userDrawn="1"/>
        </p:nvPicPr>
        <p:blipFill>
          <a:blip r:embed="rId2"/>
          <a:srcRect l="12443" t="6250" r="4054"/>
          <a:stretch>
            <a:fillRect/>
          </a:stretch>
        </p:blipFill>
        <p:spPr bwMode="auto">
          <a:xfrm>
            <a:off x="0" y="3875841"/>
            <a:ext cx="1701253" cy="1267659"/>
          </a:xfrm>
          <a:prstGeom prst="rect">
            <a:avLst/>
          </a:prstGeom>
          <a:noFill/>
        </p:spPr>
      </p:pic>
      <p:pic>
        <p:nvPicPr>
          <p:cNvPr id="13" name="Picture 8" descr="https://interaffairs.ru/i/pobeda6.jpg"/>
          <p:cNvPicPr>
            <a:picLocks noChangeAspect="1" noChangeArrowheads="1"/>
          </p:cNvPicPr>
          <p:nvPr userDrawn="1"/>
        </p:nvPicPr>
        <p:blipFill>
          <a:blip r:embed="rId3"/>
          <a:srcRect r="4167"/>
          <a:stretch>
            <a:fillRect/>
          </a:stretch>
        </p:blipFill>
        <p:spPr bwMode="auto">
          <a:xfrm>
            <a:off x="0" y="2571750"/>
            <a:ext cx="1675726" cy="1214446"/>
          </a:xfrm>
          <a:prstGeom prst="rect">
            <a:avLst/>
          </a:prstGeom>
          <a:noFill/>
        </p:spPr>
      </p:pic>
      <p:pic>
        <p:nvPicPr>
          <p:cNvPr id="12" name="Picture 4" descr="http://g4.nh.ee/images/pix/file10330347_winners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1" y="1285866"/>
            <a:ext cx="1686731" cy="1214446"/>
          </a:xfrm>
          <a:prstGeom prst="rect">
            <a:avLst/>
          </a:prstGeom>
          <a:noFill/>
        </p:spPr>
      </p:pic>
      <p:pic>
        <p:nvPicPr>
          <p:cNvPr id="11" name="Picture 2" descr="http://mkrf.ru/upload/resize_cache/temp/021/397_264_1/02122c915f1bbdaa0ca520e1287c600e.jpeg"/>
          <p:cNvPicPr>
            <a:picLocks noChangeAspect="1" noChangeArrowheads="1"/>
          </p:cNvPicPr>
          <p:nvPr userDrawn="1"/>
        </p:nvPicPr>
        <p:blipFill>
          <a:blip r:embed="rId5" cstate="print">
            <a:lum bright="20000" contrast="-10000"/>
          </a:blip>
          <a:srcRect r="5884" b="10246"/>
          <a:stretch>
            <a:fillRect/>
          </a:stretch>
        </p:blipFill>
        <p:spPr bwMode="auto">
          <a:xfrm>
            <a:off x="0" y="0"/>
            <a:ext cx="1643042" cy="1232287"/>
          </a:xfrm>
          <a:prstGeom prst="rect">
            <a:avLst/>
          </a:prstGeom>
          <a:noFill/>
        </p:spPr>
      </p:pic>
      <p:pic>
        <p:nvPicPr>
          <p:cNvPr id="7" name="Picture 20" descr="http://us.cdn2.123rf.com/168nwm/nasared/nasared1304/nasared130400041/19141400-%D0%A1%D1%82%D0%B0%D1%80%D1%8B%D0%B5-%D0%BA%D0%B8%D0%BD%D0%BE%D0%BB%D0%B5%D0%BD%D1%82%D1%8B.jpg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85866"/>
            <a:ext cx="1687695" cy="1285884"/>
          </a:xfrm>
          <a:prstGeom prst="rect">
            <a:avLst/>
          </a:prstGeom>
          <a:noFill/>
          <a:effectLst/>
        </p:spPr>
      </p:pic>
      <p:pic>
        <p:nvPicPr>
          <p:cNvPr id="8" name="Picture 20" descr="http://us.cdn2.123rf.com/168nwm/nasared/nasared1304/nasared130400041/19141400-%D0%A1%D1%82%D0%B0%D1%80%D1%8B%D0%B5-%D0%BA%D0%B8%D0%BD%D0%BE%D0%BB%D0%B5%D0%BD%D1%82%D1%8B.jpg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87695" cy="1285866"/>
          </a:xfrm>
          <a:prstGeom prst="rect">
            <a:avLst/>
          </a:prstGeom>
          <a:noFill/>
          <a:effectLst/>
        </p:spPr>
      </p:pic>
      <p:pic>
        <p:nvPicPr>
          <p:cNvPr id="9" name="Picture 20" descr="http://us.cdn2.123rf.com/168nwm/nasared/nasared1304/nasared130400041/19141400-%D0%A1%D1%82%D0%B0%D1%80%D1%8B%D0%B5-%D0%BA%D0%B8%D0%BD%D0%BE%D0%BB%D0%B5%D0%BD%D1%82%D1%8B.jpg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687695" cy="1285884"/>
          </a:xfrm>
          <a:prstGeom prst="rect">
            <a:avLst/>
          </a:prstGeom>
          <a:noFill/>
          <a:effectLst/>
        </p:spPr>
      </p:pic>
      <p:pic>
        <p:nvPicPr>
          <p:cNvPr id="10" name="Picture 20" descr="http://us.cdn2.123rf.com/168nwm/nasared/nasared1304/nasared130400041/19141400-%D0%A1%D1%82%D0%B0%D1%80%D1%8B%D0%B5-%D0%BA%D0%B8%D0%BD%D0%BE%D0%BB%D0%B5%D0%BD%D1%82%D1%8B.jpg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57635"/>
            <a:ext cx="1687695" cy="1285865"/>
          </a:xfrm>
          <a:prstGeom prst="rect">
            <a:avLst/>
          </a:prstGeom>
          <a:noFill/>
          <a:effectLst/>
        </p:spPr>
      </p:pic>
      <p:sp>
        <p:nvSpPr>
          <p:cNvPr id="9218" name="AutoShape 2" descr="http://%D1%83%D1%81%D0%B8%D0%BD%D1%81%D0%BA.%D0%BE%D0%BD%D0%BB%D0%B0%D0%B9%D0%BD/content/news/images/18403/lenta.pn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://%D1%83%D1%81%D0%B8%D0%BD%D1%81%D0%BA.%D0%BE%D0%BD%D0%BB%D0%B0%D0%B9%D0%BD/content/news/images/18403/lenta.pn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edu.znate.ru/tw_files2/urls_21/1043/d-1042652/1042652_html_m3969fc87.jpg"/>
          <p:cNvPicPr>
            <a:picLocks noChangeAspect="1" noChangeArrowheads="1"/>
          </p:cNvPicPr>
          <p:nvPr userDrawn="1"/>
        </p:nvPicPr>
        <p:blipFill>
          <a:blip r:embed="rId2">
            <a:lum contrast="-10000"/>
          </a:blip>
          <a:srcRect/>
          <a:stretch>
            <a:fillRect/>
          </a:stretch>
        </p:blipFill>
        <p:spPr bwMode="auto">
          <a:xfrm>
            <a:off x="6535809" y="1214428"/>
            <a:ext cx="2608191" cy="392907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9" name="Picture 10" descr="http://simg.sputnik.ru/?key=506e3f8afa88db39b6054362622d3b83637cceda"/>
          <p:cNvPicPr>
            <a:picLocks noChangeAspect="1" noChangeArrowheads="1"/>
          </p:cNvPicPr>
          <p:nvPr userDrawn="1"/>
        </p:nvPicPr>
        <p:blipFill>
          <a:blip r:embed="rId3"/>
          <a:srcRect b="6001"/>
          <a:stretch>
            <a:fillRect/>
          </a:stretch>
        </p:blipFill>
        <p:spPr bwMode="auto">
          <a:xfrm>
            <a:off x="4714876" y="3000378"/>
            <a:ext cx="3286148" cy="2058997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" name="Picture 16" descr="http://mykartinka.ru/_ph/19/973986975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4948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http://mykartinka.ru/_ph/19/973986975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4948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http://mykartinka.ru/_ph/19/973986975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4948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5CD92B-D649-43CA-9E77-4B21E9034E03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BBC3485-4EAA-4C47-BC65-6FD9E410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5CD92B-D649-43CA-9E77-4B21E9034E03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BBC3485-4EAA-4C47-BC65-6FD9E410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5CD92B-D649-43CA-9E77-4B21E9034E03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BBC3485-4EAA-4C47-BC65-6FD9E410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http://mykartinka.ru/_ph/19/973986975.jpg"/>
          <p:cNvPicPr>
            <a:picLocks noChangeAspect="1" noChangeArrowheads="1"/>
          </p:cNvPicPr>
          <p:nvPr userDrawn="1"/>
        </p:nvPicPr>
        <p:blipFill>
          <a:blip r:embed="rId13">
            <a:lum contrast="-20000"/>
          </a:blip>
          <a:srcRect b="13275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51470"/>
            <a:ext cx="394904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ДЕНЬ ПОБЕДЫ</a:t>
            </a:r>
            <a:endParaRPr lang="ru-RU" sz="54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07412" y="1635646"/>
            <a:ext cx="369363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Средняя группа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04248" y="4117414"/>
            <a:ext cx="245967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Авторы: </a:t>
            </a:r>
            <a:endParaRPr lang="ru-RU" sz="2000" b="1" dirty="0" smtClean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Закусило </a:t>
            </a:r>
            <a:r>
              <a:rPr lang="ru-RU" sz="2000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Е. А.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Власова Л. 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59193" y="4743390"/>
            <a:ext cx="2369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Ангарск, май 2020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-31003"/>
            <a:ext cx="7056784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Цель:</a:t>
            </a: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познакомить детей с государственным праздником  «День Победы»; дать первичные представления о войне, о празднике победы; вызвать чувство гордости и уважения к защитникам нашей Родины; осуществлять патриотическое воспитание; воспитывать любовь к Родине; воспитывать уважение к ветеранам войны.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3478"/>
            <a:ext cx="8784976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lvl="0" algn="r" fontAlgn="base">
              <a:spcBef>
                <a:spcPct val="0"/>
              </a:spcBef>
              <a:spcAft>
                <a:spcPts val="800"/>
              </a:spcAft>
            </a:pPr>
            <a:r>
              <a:rPr lang="ru-RU" sz="2800" b="1" i="1" dirty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Ознакомлению с окружающим миром, рисование. «Самолет»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620954"/>
            <a:ext cx="3240360" cy="4320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179" b="21559"/>
          <a:stretch/>
        </p:blipFill>
        <p:spPr>
          <a:xfrm>
            <a:off x="5076056" y="1923678"/>
            <a:ext cx="3224957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00459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4712" b="17801"/>
          <a:stretch/>
        </p:blipFill>
        <p:spPr>
          <a:xfrm rot="16200000">
            <a:off x="681614" y="-804640"/>
            <a:ext cx="3610339" cy="5034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5568" y="0"/>
            <a:ext cx="3888432" cy="518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576" y="3651870"/>
            <a:ext cx="122501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Юля</a:t>
            </a:r>
            <a:endParaRPr lang="ru-RU" sz="3600" b="1" i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68583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7494"/>
            <a:ext cx="8712968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lvl="0" algn="r" fontAlgn="base">
              <a:spcBef>
                <a:spcPct val="0"/>
              </a:spcBef>
              <a:spcAft>
                <a:spcPts val="800"/>
              </a:spcAft>
            </a:pPr>
            <a:r>
              <a:rPr lang="ru-RU" sz="2800" b="1" i="1" dirty="0">
                <a:ln/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Конструирование, ручной труд и математика. «Парусник»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87" b="11111"/>
          <a:stretch/>
        </p:blipFill>
        <p:spPr>
          <a:xfrm>
            <a:off x="3857620" y="1285866"/>
            <a:ext cx="3574750" cy="1807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714362"/>
            <a:ext cx="3111738" cy="401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286644" y="1142990"/>
            <a:ext cx="13532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36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Юля</a:t>
            </a:r>
            <a:endParaRPr lang="ru-RU" sz="3600" b="1" i="1" cap="none" spc="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7950" y="2714626"/>
            <a:ext cx="1717362" cy="2289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429124" y="3500444"/>
            <a:ext cx="16177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i="1" cap="none" spc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Арина</a:t>
            </a:r>
            <a:endParaRPr lang="ru-RU" sz="3600" b="1" i="1" cap="none" spc="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3478"/>
            <a:ext cx="864096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lvl="0" algn="r" fontAlgn="base">
              <a:spcBef>
                <a:spcPct val="0"/>
              </a:spcBef>
              <a:spcAft>
                <a:spcPts val="800"/>
              </a:spcAft>
            </a:pPr>
            <a:r>
              <a:rPr lang="ru-RU" sz="2800" b="1" i="1" dirty="0">
                <a:ln/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Чтение художественной литературы, лепка. «Танк»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16374"/>
            <a:ext cx="2479945" cy="4414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600531"/>
            <a:ext cx="2448272" cy="4352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504" y="285734"/>
            <a:ext cx="3312368" cy="4416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214296"/>
            <a:ext cx="3530991" cy="4707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0"/>
            <a:ext cx="3672408" cy="4896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14414" y="4071948"/>
            <a:ext cx="161775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ru-RU" sz="36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Арина</a:t>
            </a:r>
            <a:endParaRPr lang="ru-RU" sz="3600" b="1" i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FF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67494"/>
            <a:ext cx="3565713" cy="40404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57752" y="500048"/>
            <a:ext cx="13500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Илья</a:t>
            </a:r>
            <a:endParaRPr lang="ru-RU" sz="3600" b="1" i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FF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5353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101</Words>
  <Application>Microsoft Office PowerPoint</Application>
  <PresentationFormat>Экран (16:9)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МБДОУ 3</cp:lastModifiedBy>
  <cp:revision>17</cp:revision>
  <dcterms:created xsi:type="dcterms:W3CDTF">2016-04-21T11:32:19Z</dcterms:created>
  <dcterms:modified xsi:type="dcterms:W3CDTF">2020-05-15T03:56:34Z</dcterms:modified>
</cp:coreProperties>
</file>