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derevo-pole-trava-vek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285728"/>
            <a:ext cx="4857752" cy="278608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Тематическая </a:t>
            </a:r>
            <a:r>
              <a:rPr lang="ru-RU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неделя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дома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«Деревья и кустарники» 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 старшей группе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143512"/>
            <a:ext cx="4071966" cy="106679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Подготовила : </a:t>
            </a:r>
          </a:p>
          <a:p>
            <a:pPr algn="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Коруц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Т.А.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look.com.ua-1266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Рисование «Деревья»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2" name="Picture 4" descr="C:\Users\acer\Desktop\деревья\отчет\IMG-65d4bab31b65b846d849925369915c2c-V.jpg"/>
          <p:cNvPicPr>
            <a:picLocks noChangeAspect="1" noChangeArrowheads="1"/>
          </p:cNvPicPr>
          <p:nvPr/>
        </p:nvPicPr>
        <p:blipFill>
          <a:blip r:embed="rId3" cstate="print"/>
          <a:srcRect t="25714" b="20000"/>
          <a:stretch>
            <a:fillRect/>
          </a:stretch>
        </p:blipFill>
        <p:spPr bwMode="auto">
          <a:xfrm>
            <a:off x="5000628" y="1214422"/>
            <a:ext cx="3429024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acer\Desktop\деревья\отчет\IMG-5254eb5ac1a936e40823dfed88f1130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86190"/>
            <a:ext cx="3524243" cy="2643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acer\Desktop\деревья\отчет\IMG-afe54915905c93741d4d1dbc05539dd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285859"/>
            <a:ext cx="3143272" cy="4191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look.com.ua-12663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cer\Desktop\деревья\отчет\IMG-b4dbd219b815312222f858b76a0b1ac1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571868" cy="2678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acer\Desktop\деревья\отчет\IMG-1f7f7dcfc36b4383e045e40d9db3a2c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571900" cy="2678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acer\Desktop\деревья\отчет\IMG-e7b4007085f55b9851e7006eb3a99145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786190"/>
            <a:ext cx="4826002" cy="2714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look.com.ua-1266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Конструирование из бумаги «Дуб»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acer\Desktop\деревья\отчет\IMG-81a4a05507489b158648e0b665a3a22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3911213" cy="5214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cer\Desktop\деревья\отчет\IMG-c50e17141afa26ba0470dbb6ab2d7b12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1285860"/>
            <a:ext cx="3929090" cy="5238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look.com.ua-1266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Аппликация «Деревья»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C:\Users\acer\Desktop\деревья\отчет\IMG-99f67e87a5aebc6385ae7f703eb03a9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286248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acer\Desktop\деревья\отчет\IMG-fde4e2410ce242094f32eb3cb6bf76ec-V.jpg"/>
          <p:cNvPicPr>
            <a:picLocks noChangeAspect="1" noChangeArrowheads="1"/>
          </p:cNvPicPr>
          <p:nvPr/>
        </p:nvPicPr>
        <p:blipFill>
          <a:blip r:embed="rId4"/>
          <a:srcRect t="30000" b="13000"/>
          <a:stretch>
            <a:fillRect/>
          </a:stretch>
        </p:blipFill>
        <p:spPr bwMode="auto">
          <a:xfrm>
            <a:off x="5143504" y="2857496"/>
            <a:ext cx="357188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look.com.ua-12663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acer\Desktop\деревья\отчет\IMG-e43c50e1f01a495e5a83ed348e1d5ca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7166"/>
            <a:ext cx="4786314" cy="3143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acer\Desktop\деревья\отчет\IMG-532c02c444dc7909f173dcc8d79bc91f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3375446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look.com.ua-1266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Свободная деятельность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170" name="Picture 2" descr="C:\Users\acer\Desktop\деревья\отчет\IMG-892ed8ac583a55d23d3f580ebb7f386c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3786182" cy="2839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cer\Desktop\деревья\отчет\IMG-20200420-WA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857232"/>
            <a:ext cx="3250416" cy="577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 descr="C:\Users\acer\Desktop\деревья\отчет\IMG-b0b1588c5bf7f75a2b5520ae0ede30eb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14818"/>
            <a:ext cx="4317433" cy="2423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look.com.ua-12663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acer\Desktop\деревья\отчет\IMG-a1a77384921d1e81f72d6f828ba88d91-V.jpg"/>
          <p:cNvPicPr>
            <a:picLocks noChangeAspect="1" noChangeArrowheads="1"/>
          </p:cNvPicPr>
          <p:nvPr/>
        </p:nvPicPr>
        <p:blipFill>
          <a:blip r:embed="rId3"/>
          <a:srcRect t="29960" b="22736"/>
          <a:stretch>
            <a:fillRect/>
          </a:stretch>
        </p:blipFill>
        <p:spPr bwMode="auto">
          <a:xfrm>
            <a:off x="285720" y="3571876"/>
            <a:ext cx="3307638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acer\Desktop\деревья\отчет\IMG-36e8be72eb1ac9470ecb924a704d2c9b-V.jpg"/>
          <p:cNvPicPr>
            <a:picLocks noChangeAspect="1" noChangeArrowheads="1"/>
          </p:cNvPicPr>
          <p:nvPr/>
        </p:nvPicPr>
        <p:blipFill>
          <a:blip r:embed="rId4"/>
          <a:srcRect r="10294"/>
          <a:stretch>
            <a:fillRect/>
          </a:stretch>
        </p:blipFill>
        <p:spPr bwMode="auto">
          <a:xfrm>
            <a:off x="285720" y="214290"/>
            <a:ext cx="4357718" cy="2732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acer\Desktop\деревья\отчет\IMG-008fb59b28761d84f7bf32f3484c6ec7-V.jpg"/>
          <p:cNvPicPr>
            <a:picLocks noChangeAspect="1" noChangeArrowheads="1"/>
          </p:cNvPicPr>
          <p:nvPr/>
        </p:nvPicPr>
        <p:blipFill>
          <a:blip r:embed="rId5" cstate="print"/>
          <a:srcRect t="23424" b="36754"/>
          <a:stretch>
            <a:fillRect/>
          </a:stretch>
        </p:blipFill>
        <p:spPr bwMode="auto">
          <a:xfrm>
            <a:off x="5357818" y="214290"/>
            <a:ext cx="3183680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86116" y="5715000"/>
            <a:ext cx="5857884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за внимание!</a:t>
            </a:r>
            <a:endParaRPr kumimoji="0" lang="ru-RU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Тематическая неделя дома «Деревья и кустарники»  в старшей группе</vt:lpstr>
      <vt:lpstr>Рисование «Деревья»</vt:lpstr>
      <vt:lpstr>Слайд 3</vt:lpstr>
      <vt:lpstr>Конструирование из бумаги «Дуб»</vt:lpstr>
      <vt:lpstr>Аппликация «Деревья»</vt:lpstr>
      <vt:lpstr>Слайд 6</vt:lpstr>
      <vt:lpstr>Свободная деятельность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тематической неделе «Деревья и кустарники»</dc:title>
  <dc:creator>acer</dc:creator>
  <cp:lastModifiedBy>МБДОУ 3</cp:lastModifiedBy>
  <cp:revision>5</cp:revision>
  <dcterms:created xsi:type="dcterms:W3CDTF">2020-05-07T03:35:01Z</dcterms:created>
  <dcterms:modified xsi:type="dcterms:W3CDTF">2020-05-15T04:15:28Z</dcterms:modified>
</cp:coreProperties>
</file>