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5A57-7D44-4C65-84B3-25B79F96D1A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940CA-2878-4833-9567-E34C3511F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0;&#1083;&#1080;&#1085;&#1072;%20&#1052;&#1072;&#1089;&#1083;&#1086;&#1074;&#1072;%20-%20&#1053;&#1072;&#1076;%20&#1084;&#1086;&#1075;&#1080;&#1083;&#1086;&#1081;%20&#1074;%20&#1090;&#1080;&#1093;&#1086;&#1084;%20&#1087;&#1072;&#1088;&#1082;&#1077;_(YoSounds.ru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d77935adb84c048d439596db435a2cc9-l&amp;n=13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l="6716" r="35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9244" y="1142984"/>
            <a:ext cx="6994756" cy="4247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Тематическая неделя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подготовительной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Группе №2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«МАЙСКИЕ ПРАЗДНИКИ»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67944" y="5072074"/>
            <a:ext cx="5076056" cy="12485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 воспитатель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№2 МБДОУ №3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Маркова Дарья Николаевна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09320"/>
            <a:ext cx="185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г. Ангарск, 2020г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343/000c4842-1da0901b/640/img10.jpg"/>
          <p:cNvPicPr>
            <a:picLocks noChangeAspect="1" noChangeArrowheads="1"/>
          </p:cNvPicPr>
          <p:nvPr/>
        </p:nvPicPr>
        <p:blipFill>
          <a:blip r:embed="rId2" cstate="print"/>
          <a:srcRect l="2751" r="1963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dmvmr.ru/images/2018/04/27/%D0%9A%D0%B0%D1%80%D1%82%D0%B8%D0%BD%D0%BA%D0%B0.jpg"/>
          <p:cNvPicPr>
            <a:picLocks noChangeAspect="1" noChangeArrowheads="1"/>
          </p:cNvPicPr>
          <p:nvPr/>
        </p:nvPicPr>
        <p:blipFill>
          <a:blip r:embed="rId2" cstate="print"/>
          <a:srcRect l="14741" r="5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User\Documents\ViberDownloads\0-02-0a-784bbca1f731b85103f1307ebefbb56a10522f14a17e151569b9e7814d2e3108_b96dce1b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861" t="5761"/>
          <a:stretch>
            <a:fillRect/>
          </a:stretch>
        </p:blipFill>
        <p:spPr bwMode="auto">
          <a:xfrm rot="380491">
            <a:off x="251520" y="260648"/>
            <a:ext cx="4227962" cy="23557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2" name="Picture 6" descr="C:\Users\User\Documents\ViberDownloads\0-02-0a-adeda78ee127c26e987286d9a662d9061bfc856f3d1db3160e889a27b911d49e_b4f04b5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22805" b="29684"/>
          <a:stretch>
            <a:fillRect/>
          </a:stretch>
        </p:blipFill>
        <p:spPr bwMode="auto">
          <a:xfrm rot="21254882">
            <a:off x="251520" y="3140968"/>
            <a:ext cx="3096344" cy="2615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3" name="Picture 7" descr="C:\Users\User\Documents\ViberDownloads\0-02-05-3ec67f52a56e8d454b5de33b4a2b10022cda6b68099490e78a2782bc17e0fb29_6e2254a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3810" t="20715" r="24046" b="11962"/>
          <a:stretch>
            <a:fillRect/>
          </a:stretch>
        </p:blipFill>
        <p:spPr bwMode="auto">
          <a:xfrm rot="469927">
            <a:off x="4106205" y="2684276"/>
            <a:ext cx="1944216" cy="28083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d2.ru/files/-/920cf3c7bc410edda8e90e7a82ba0046/image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C:\Users\User\Documents\ViberDownloads\0-02-05-8f8669f5b39008b9c400882eec4efc9cebf78b533eeb74d5d6bb5570b7c6771e_4a8ab9ba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24280"/>
          <a:stretch>
            <a:fillRect/>
          </a:stretch>
        </p:blipFill>
        <p:spPr bwMode="auto">
          <a:xfrm rot="21400802">
            <a:off x="755576" y="2060848"/>
            <a:ext cx="2664296" cy="358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cuments\ViberDownloads\0-02-0a-f49db36d721bbfa09ff6dbb8d393779df812f3ebe93636e8e742a1ae9c5258a0_19667e3a.jpg"/>
          <p:cNvPicPr>
            <a:picLocks noChangeAspect="1" noChangeArrowheads="1"/>
          </p:cNvPicPr>
          <p:nvPr/>
        </p:nvPicPr>
        <p:blipFill>
          <a:blip r:embed="rId4" cstate="print"/>
          <a:srcRect l="15152" t="13636" r="27273" b="22727"/>
          <a:stretch>
            <a:fillRect/>
          </a:stretch>
        </p:blipFill>
        <p:spPr bwMode="auto">
          <a:xfrm rot="21183989">
            <a:off x="4139952" y="188640"/>
            <a:ext cx="2592288" cy="38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User\Documents\ViberDownloads\0-02-05-56a7aa730fc2addaf1e86404f9dbca6644955d548f9f5b71ad62dcd6405b25bf_3081c995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6490" t="8530" r="3900" b="18116"/>
          <a:stretch>
            <a:fillRect/>
          </a:stretch>
        </p:blipFill>
        <p:spPr bwMode="auto">
          <a:xfrm rot="513057">
            <a:off x="6084168" y="3130681"/>
            <a:ext cx="2880320" cy="353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zen_doc/196027/pub_5cd29ed70ae27d00b35ea598_5cd29ef5fbeb8800b39a0891/scale_1200"/>
          <p:cNvPicPr>
            <a:picLocks noChangeAspect="1" noChangeArrowheads="1"/>
          </p:cNvPicPr>
          <p:nvPr/>
        </p:nvPicPr>
        <p:blipFill>
          <a:blip r:embed="rId3" cstate="print"/>
          <a:srcRect l="6090" r="78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cuments\ViberDownloads\0-02-05-6f0e33cb654236131cfe0a296a765ee876a5489e18a2c65a30e2db5ded0b11c4_71616515.jpg"/>
          <p:cNvPicPr>
            <a:picLocks noChangeAspect="1" noChangeArrowheads="1"/>
          </p:cNvPicPr>
          <p:nvPr/>
        </p:nvPicPr>
        <p:blipFill>
          <a:blip r:embed="rId4" cstate="print"/>
          <a:srcRect r="2676" b="29814"/>
          <a:stretch>
            <a:fillRect/>
          </a:stretch>
        </p:blipFill>
        <p:spPr bwMode="auto">
          <a:xfrm>
            <a:off x="5580112" y="188639"/>
            <a:ext cx="2952328" cy="283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ocuments\ViberDownloads\0-02-05-82f30e1d78d175b8dae397dbb364c2ee7a8e1cdface07f881a5432635a3138b8_24121233.jpg"/>
          <p:cNvPicPr>
            <a:picLocks noChangeAspect="1" noChangeArrowheads="1"/>
          </p:cNvPicPr>
          <p:nvPr/>
        </p:nvPicPr>
        <p:blipFill>
          <a:blip r:embed="rId5" cstate="print"/>
          <a:srcRect l="10576" t="8923" r="20681" b="46460"/>
          <a:stretch>
            <a:fillRect/>
          </a:stretch>
        </p:blipFill>
        <p:spPr bwMode="auto">
          <a:xfrm>
            <a:off x="611560" y="0"/>
            <a:ext cx="2016224" cy="232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ocuments\ViberDownloads\0-02-05-4a6398fef14c3045fa5d881464227ecbab660e897a4157e122ec0c6a9351e1ed_2bb99a2d.jpg"/>
          <p:cNvPicPr>
            <a:picLocks noChangeAspect="1" noChangeArrowheads="1"/>
          </p:cNvPicPr>
          <p:nvPr/>
        </p:nvPicPr>
        <p:blipFill>
          <a:blip r:embed="rId6" cstate="print"/>
          <a:srcRect b="13858"/>
          <a:stretch>
            <a:fillRect/>
          </a:stretch>
        </p:blipFill>
        <p:spPr bwMode="auto">
          <a:xfrm>
            <a:off x="1115616" y="4101155"/>
            <a:ext cx="1800200" cy="275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ocuments\ViberDownloads\0-02-05-6defaecac9a6b559e027427926d060ba57c2e6f2436f028db7a0b54fbcdff4b7_b6dd05d2.jpg"/>
          <p:cNvPicPr>
            <a:picLocks noChangeAspect="1" noChangeArrowheads="1"/>
          </p:cNvPicPr>
          <p:nvPr/>
        </p:nvPicPr>
        <p:blipFill>
          <a:blip r:embed="rId7" cstate="print"/>
          <a:srcRect t="3163" b="8285"/>
          <a:stretch>
            <a:fillRect/>
          </a:stretch>
        </p:blipFill>
        <p:spPr bwMode="auto">
          <a:xfrm>
            <a:off x="5940152" y="4307409"/>
            <a:ext cx="2160240" cy="255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cuments\ViberDownloads\0-02-05-b23a6962c252a0585da09d83c4fe63422a4146d9df8b9da862534e1e658484da_67df9bd.jpg"/>
          <p:cNvPicPr>
            <a:picLocks noChangeAspect="1" noChangeArrowheads="1"/>
          </p:cNvPicPr>
          <p:nvPr/>
        </p:nvPicPr>
        <p:blipFill>
          <a:blip r:embed="rId8" cstate="print"/>
          <a:srcRect l="-288" b="41430"/>
          <a:stretch>
            <a:fillRect/>
          </a:stretch>
        </p:blipFill>
        <p:spPr bwMode="auto">
          <a:xfrm>
            <a:off x="0" y="2060848"/>
            <a:ext cx="2088232" cy="216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Алина Маслова - Над могилой в тихом парке_(YoSounds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1936494/e36c9517-3b4c-4d9b-833f-fda01f6a6ed3/s1200?webp=false"/>
          <p:cNvPicPr>
            <a:picLocks noChangeAspect="1" noChangeArrowheads="1"/>
          </p:cNvPicPr>
          <p:nvPr/>
        </p:nvPicPr>
        <p:blipFill>
          <a:blip r:embed="rId2" cstate="print"/>
          <a:srcRect l="11834" t="-251" r="2649" b="4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cuments\ViberDownloads\0-02-0a-e625231606e873161d0c4533e516e82de24e9193d362f8680a94d83b905f9ab3_2330dbc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26984"/>
          <a:stretch>
            <a:fillRect/>
          </a:stretch>
        </p:blipFill>
        <p:spPr bwMode="auto">
          <a:xfrm rot="437485">
            <a:off x="5868144" y="2549030"/>
            <a:ext cx="2952328" cy="38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cuments\ViberDownloads\0-02-05-304df17fc041d2460a2628fc3082950c0d98029040627dda6aaa8950bd135746_1b9359a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9185" b="22653"/>
          <a:stretch>
            <a:fillRect/>
          </a:stretch>
        </p:blipFill>
        <p:spPr bwMode="auto">
          <a:xfrm rot="21408679">
            <a:off x="2411760" y="548680"/>
            <a:ext cx="3240360" cy="392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n----ctbbwk3bl.xn--p1ai/wp-content/uploads/2015/04/Oblachny_golub2-2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ocuments\ViberDownloads\0-02-05-7e6c48a19ca788eea13dab7807574879c1cb00eec4a24808491f790f76ffbede_99f6dc9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10907" b="6199"/>
          <a:stretch>
            <a:fillRect/>
          </a:stretch>
        </p:blipFill>
        <p:spPr bwMode="auto">
          <a:xfrm rot="271787">
            <a:off x="5580112" y="2276872"/>
            <a:ext cx="2880320" cy="424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ocuments\ViberDownloads\0-02-0a-3318962e1f0d6ccf89735e3d8371a12b4c8c7f1a65ed503bf684baf43e7cefbd_b74cdaa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4449"/>
          <a:stretch>
            <a:fillRect/>
          </a:stretch>
        </p:blipFill>
        <p:spPr bwMode="auto">
          <a:xfrm rot="21290287">
            <a:off x="179512" y="1052736"/>
            <a:ext cx="4608512" cy="525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mQUQqx9M6bw/maxresdefault.jpg"/>
          <p:cNvPicPr>
            <a:picLocks noChangeAspect="1" noChangeArrowheads="1"/>
          </p:cNvPicPr>
          <p:nvPr/>
        </p:nvPicPr>
        <p:blipFill>
          <a:blip r:embed="rId2" cstate="print"/>
          <a:srcRect l="21523" t="1285" r="2649"/>
          <a:stretch>
            <a:fillRect/>
          </a:stretch>
        </p:blipFill>
        <p:spPr bwMode="auto">
          <a:xfrm>
            <a:off x="0" y="0"/>
            <a:ext cx="9144000" cy="6855520"/>
          </a:xfrm>
          <a:prstGeom prst="rect">
            <a:avLst/>
          </a:prstGeom>
          <a:noFill/>
        </p:spPr>
      </p:pic>
      <p:pic>
        <p:nvPicPr>
          <p:cNvPr id="3074" name="Picture 2" descr="C:\Users\User\Documents\ViberDownloads\0-02-05-042bfdc1b4f92d5bd47c16eb44835eb3b7062fdda4cadd8c8d747844e7a34ef0_113770e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11650" b="24203"/>
          <a:stretch>
            <a:fillRect/>
          </a:stretch>
        </p:blipFill>
        <p:spPr bwMode="auto">
          <a:xfrm rot="280956">
            <a:off x="4091102" y="909177"/>
            <a:ext cx="3713129" cy="42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ocuments\ViberDownloads\0-02-05-080c4783c80a376ea6bcc3d707e63da2ddfcf30da8f927640c365e583d807e37_7a1dcc9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8371" t="4709" r="14201" b="25841"/>
          <a:stretch>
            <a:fillRect/>
          </a:stretch>
        </p:blipFill>
        <p:spPr bwMode="auto">
          <a:xfrm rot="21076554">
            <a:off x="842124" y="198621"/>
            <a:ext cx="2981708" cy="47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883246/a64a315a-c561-40ec-8c0e-b04923d0345e/s1200"/>
          <p:cNvPicPr>
            <a:picLocks noChangeAspect="1" noChangeArrowheads="1"/>
          </p:cNvPicPr>
          <p:nvPr/>
        </p:nvPicPr>
        <p:blipFill>
          <a:blip r:embed="rId2" cstate="print"/>
          <a:srcRect l="7966" r="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User\Documents\ViberDownloads\0-02-0a-3311ede104352bada16c588e9b22b4ac835394e3d971c2af7f164392f0e59904_1e85245b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0500" r="12000" b="7000"/>
          <a:stretch>
            <a:fillRect/>
          </a:stretch>
        </p:blipFill>
        <p:spPr bwMode="auto">
          <a:xfrm rot="21417160">
            <a:off x="395536" y="188640"/>
            <a:ext cx="316835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User\Documents\ViberDownloads\0-02-05-e5d32d80a63c8c45dd63310ebd27fe613b93049b4244e8da47ad6dfe456c299d_2994299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6844" r="7739" b="12500"/>
          <a:stretch>
            <a:fillRect/>
          </a:stretch>
        </p:blipFill>
        <p:spPr bwMode="auto">
          <a:xfrm rot="322838">
            <a:off x="2483768" y="2636912"/>
            <a:ext cx="2953614" cy="403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537321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Олеся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</p:spPr>
      </p:pic>
      <p:pic>
        <p:nvPicPr>
          <p:cNvPr id="3" name="Picture 5" descr="C:\Users\User\Documents\ViberDownloads\0-02-05-64787b8a81e0b7982850faf94e55602106d838169c87135e72ba962ec7fd3002_c896e103.jpg"/>
          <p:cNvPicPr>
            <a:picLocks noChangeAspect="1" noChangeArrowheads="1"/>
          </p:cNvPicPr>
          <p:nvPr/>
        </p:nvPicPr>
        <p:blipFill>
          <a:blip r:embed="rId3" cstate="print"/>
          <a:srcRect t="36298" b="4008"/>
          <a:stretch>
            <a:fillRect/>
          </a:stretch>
        </p:blipFill>
        <p:spPr bwMode="auto">
          <a:xfrm rot="21237104">
            <a:off x="611560" y="2564904"/>
            <a:ext cx="3888432" cy="412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Users\User\Documents\ViberDownloads\0-02-05-caac308bb2843ba586b860f73bb7577dc544b46c28f4d77de8fa723eb6a84880_5dba409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2983" b="20480"/>
          <a:stretch>
            <a:fillRect/>
          </a:stretch>
        </p:blipFill>
        <p:spPr bwMode="auto">
          <a:xfrm rot="341729">
            <a:off x="4788024" y="1700808"/>
            <a:ext cx="3503988" cy="414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МБДОУ 3</cp:lastModifiedBy>
  <cp:revision>16</cp:revision>
  <dcterms:created xsi:type="dcterms:W3CDTF">2020-04-30T01:11:00Z</dcterms:created>
  <dcterms:modified xsi:type="dcterms:W3CDTF">2020-05-15T04:00:29Z</dcterms:modified>
</cp:coreProperties>
</file>