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65" r:id="rId4"/>
    <p:sldId id="286" r:id="rId5"/>
    <p:sldId id="275" r:id="rId6"/>
    <p:sldId id="258" r:id="rId7"/>
    <p:sldId id="264" r:id="rId8"/>
    <p:sldId id="289" r:id="rId9"/>
    <p:sldId id="279" r:id="rId10"/>
    <p:sldId id="266" r:id="rId11"/>
    <p:sldId id="270" r:id="rId12"/>
    <p:sldId id="269" r:id="rId13"/>
  </p:sldIdLst>
  <p:sldSz cx="12192000" cy="6858000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74663" indent="-174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49325" indent="-34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423988" indent="-52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98650" indent="-698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7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eagu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3"/>
          <a:stretch>
            <a:fillRect/>
          </a:stretch>
        </p:blipFill>
        <p:spPr bwMode="auto">
          <a:xfrm>
            <a:off x="0" y="290514"/>
            <a:ext cx="12192000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2" y="1196976"/>
            <a:ext cx="10363201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1" y="2952751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38477C5-2B41-4B60-AC74-178469DE4712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2B690-180C-4C69-9ACA-3BFE0B95D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6801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477C5-2B41-4B60-AC74-178469DE4712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2B690-180C-4C69-9ACA-3BFE0B95D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3453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02602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99" y="274640"/>
            <a:ext cx="8026400" cy="50260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477C5-2B41-4B60-AC74-178469DE4712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2B690-180C-4C69-9ACA-3BFE0B95D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5625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41"/>
            <a:ext cx="10972800" cy="114300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1" y="1600202"/>
            <a:ext cx="10972800" cy="3700464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477C5-2B41-4B60-AC74-178469DE4712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2B690-180C-4C69-9ACA-3BFE0B95D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92783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41"/>
            <a:ext cx="10972800" cy="114300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1" y="1600202"/>
            <a:ext cx="5384800" cy="37004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37004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477C5-2B41-4B60-AC74-178469DE4712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2B690-180C-4C69-9ACA-3BFE0B95D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0810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477C5-2B41-4B60-AC74-178469DE4712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2B690-180C-4C69-9ACA-3BFE0B95D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7033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1" cy="1362074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2906715"/>
            <a:ext cx="10363201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74702" indent="0">
              <a:buNone/>
              <a:defRPr sz="1900"/>
            </a:lvl2pPr>
            <a:lvl3pPr marL="949403" indent="0">
              <a:buNone/>
              <a:defRPr sz="1600"/>
            </a:lvl3pPr>
            <a:lvl4pPr marL="1424105" indent="0">
              <a:buNone/>
              <a:defRPr sz="1400"/>
            </a:lvl4pPr>
            <a:lvl5pPr marL="1898806" indent="0">
              <a:buNone/>
              <a:defRPr sz="1400"/>
            </a:lvl5pPr>
            <a:lvl6pPr marL="2373507" indent="0">
              <a:buNone/>
              <a:defRPr sz="1400"/>
            </a:lvl6pPr>
            <a:lvl7pPr marL="2848209" indent="0">
              <a:buNone/>
              <a:defRPr sz="1400"/>
            </a:lvl7pPr>
            <a:lvl8pPr marL="3322910" indent="0">
              <a:buNone/>
              <a:defRPr sz="1400"/>
            </a:lvl8pPr>
            <a:lvl9pPr marL="379761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477C5-2B41-4B60-AC74-178469DE4712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2B690-180C-4C69-9ACA-3BFE0B95D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5236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37004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37004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477C5-2B41-4B60-AC74-178469DE4712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2B690-180C-4C69-9ACA-3BFE0B95D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4766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74702" indent="0">
              <a:buNone/>
              <a:defRPr sz="2100" b="1"/>
            </a:lvl2pPr>
            <a:lvl3pPr marL="949403" indent="0">
              <a:buNone/>
              <a:defRPr sz="1900" b="1"/>
            </a:lvl3pPr>
            <a:lvl4pPr marL="1424105" indent="0">
              <a:buNone/>
              <a:defRPr sz="1600" b="1"/>
            </a:lvl4pPr>
            <a:lvl5pPr marL="1898806" indent="0">
              <a:buNone/>
              <a:defRPr sz="1600" b="1"/>
            </a:lvl5pPr>
            <a:lvl6pPr marL="2373507" indent="0">
              <a:buNone/>
              <a:defRPr sz="1600" b="1"/>
            </a:lvl6pPr>
            <a:lvl7pPr marL="2848209" indent="0">
              <a:buNone/>
              <a:defRPr sz="1600" b="1"/>
            </a:lvl7pPr>
            <a:lvl8pPr marL="3322910" indent="0">
              <a:buNone/>
              <a:defRPr sz="1600" b="1"/>
            </a:lvl8pPr>
            <a:lvl9pPr marL="37976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5"/>
            <a:ext cx="538903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74702" indent="0">
              <a:buNone/>
              <a:defRPr sz="2100" b="1"/>
            </a:lvl2pPr>
            <a:lvl3pPr marL="949403" indent="0">
              <a:buNone/>
              <a:defRPr sz="1900" b="1"/>
            </a:lvl3pPr>
            <a:lvl4pPr marL="1424105" indent="0">
              <a:buNone/>
              <a:defRPr sz="1600" b="1"/>
            </a:lvl4pPr>
            <a:lvl5pPr marL="1898806" indent="0">
              <a:buNone/>
              <a:defRPr sz="1600" b="1"/>
            </a:lvl5pPr>
            <a:lvl6pPr marL="2373507" indent="0">
              <a:buNone/>
              <a:defRPr sz="1600" b="1"/>
            </a:lvl6pPr>
            <a:lvl7pPr marL="2848209" indent="0">
              <a:buNone/>
              <a:defRPr sz="1600" b="1"/>
            </a:lvl7pPr>
            <a:lvl8pPr marL="3322910" indent="0">
              <a:buNone/>
              <a:defRPr sz="1600" b="1"/>
            </a:lvl8pPr>
            <a:lvl9pPr marL="379761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2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477C5-2B41-4B60-AC74-178469DE4712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2B690-180C-4C69-9ACA-3BFE0B95D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7356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477C5-2B41-4B60-AC74-178469DE4712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2B690-180C-4C69-9ACA-3BFE0B95D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8405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477C5-2B41-4B60-AC74-178469DE4712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2B690-180C-4C69-9ACA-3BFE0B95D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635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5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8" cy="585311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5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74702" indent="0">
              <a:buNone/>
              <a:defRPr sz="1200"/>
            </a:lvl2pPr>
            <a:lvl3pPr marL="949403" indent="0">
              <a:buNone/>
              <a:defRPr sz="1000"/>
            </a:lvl3pPr>
            <a:lvl4pPr marL="1424105" indent="0">
              <a:buNone/>
              <a:defRPr sz="900"/>
            </a:lvl4pPr>
            <a:lvl5pPr marL="1898806" indent="0">
              <a:buNone/>
              <a:defRPr sz="900"/>
            </a:lvl5pPr>
            <a:lvl6pPr marL="2373507" indent="0">
              <a:buNone/>
              <a:defRPr sz="900"/>
            </a:lvl6pPr>
            <a:lvl7pPr marL="2848209" indent="0">
              <a:buNone/>
              <a:defRPr sz="900"/>
            </a:lvl7pPr>
            <a:lvl8pPr marL="3322910" indent="0">
              <a:buNone/>
              <a:defRPr sz="900"/>
            </a:lvl8pPr>
            <a:lvl9pPr marL="37976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477C5-2B41-4B60-AC74-178469DE4712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2B690-180C-4C69-9ACA-3BFE0B95D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0318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4702" indent="0">
              <a:buNone/>
              <a:defRPr sz="2900"/>
            </a:lvl2pPr>
            <a:lvl3pPr marL="949403" indent="0">
              <a:buNone/>
              <a:defRPr sz="2400"/>
            </a:lvl3pPr>
            <a:lvl4pPr marL="1424105" indent="0">
              <a:buNone/>
              <a:defRPr sz="2100"/>
            </a:lvl4pPr>
            <a:lvl5pPr marL="1898806" indent="0">
              <a:buNone/>
              <a:defRPr sz="2100"/>
            </a:lvl5pPr>
            <a:lvl6pPr marL="2373507" indent="0">
              <a:buNone/>
              <a:defRPr sz="2100"/>
            </a:lvl6pPr>
            <a:lvl7pPr marL="2848209" indent="0">
              <a:buNone/>
              <a:defRPr sz="2100"/>
            </a:lvl7pPr>
            <a:lvl8pPr marL="3322910" indent="0">
              <a:buNone/>
              <a:defRPr sz="2100"/>
            </a:lvl8pPr>
            <a:lvl9pPr marL="3797612" indent="0">
              <a:buNone/>
              <a:defRPr sz="21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4"/>
          </a:xfrm>
        </p:spPr>
        <p:txBody>
          <a:bodyPr/>
          <a:lstStyle>
            <a:lvl1pPr marL="0" indent="0">
              <a:buNone/>
              <a:defRPr sz="1400"/>
            </a:lvl1pPr>
            <a:lvl2pPr marL="474702" indent="0">
              <a:buNone/>
              <a:defRPr sz="1200"/>
            </a:lvl2pPr>
            <a:lvl3pPr marL="949403" indent="0">
              <a:buNone/>
              <a:defRPr sz="1000"/>
            </a:lvl3pPr>
            <a:lvl4pPr marL="1424105" indent="0">
              <a:buNone/>
              <a:defRPr sz="900"/>
            </a:lvl4pPr>
            <a:lvl5pPr marL="1898806" indent="0">
              <a:buNone/>
              <a:defRPr sz="900"/>
            </a:lvl5pPr>
            <a:lvl6pPr marL="2373507" indent="0">
              <a:buNone/>
              <a:defRPr sz="900"/>
            </a:lvl6pPr>
            <a:lvl7pPr marL="2848209" indent="0">
              <a:buNone/>
              <a:defRPr sz="900"/>
            </a:lvl7pPr>
            <a:lvl8pPr marL="3322910" indent="0">
              <a:buNone/>
              <a:defRPr sz="900"/>
            </a:lvl8pPr>
            <a:lvl9pPr marL="37976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477C5-2B41-4B60-AC74-178469DE4712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2B690-180C-4C69-9ACA-3BFE0B95D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1337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seagull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3"/>
          <a:stretch>
            <a:fillRect/>
          </a:stretch>
        </p:blipFill>
        <p:spPr bwMode="auto">
          <a:xfrm>
            <a:off x="0" y="290514"/>
            <a:ext cx="12192000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40" tIns="47470" rIns="94940" bIns="474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40" tIns="47470" rIns="94940" bIns="47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40" tIns="47470" rIns="94940" bIns="4747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fld id="{338477C5-2B41-4B60-AC74-178469DE4712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40" tIns="47470" rIns="94940" bIns="4747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40" tIns="47470" rIns="94940" bIns="4747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12B690-180C-4C69-9ACA-3BFE0B95D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758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5pPr>
      <a:lvl6pPr marL="474702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6pPr>
      <a:lvl7pPr marL="949403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7pPr>
      <a:lvl8pPr marL="1424105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8pPr>
      <a:lvl9pPr marL="1898806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9pPr>
    </p:titleStyle>
    <p:bodyStyle>
      <a:lvl1pPr marL="355600" indent="-355600" algn="l" rtl="0" eaLnBrk="1" fontAlgn="base" hangingPunct="1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69938" indent="-295275" algn="l" rtl="0" eaLnBrk="1" fontAlgn="base" hangingPunct="1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85863" indent="-236538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0525" indent="-236538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35188" indent="-236538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10858" indent="-237351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85560" indent="-237351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60261" indent="-237351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34963" indent="-237351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494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702" algn="l" defTabSz="9494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9403" algn="l" defTabSz="9494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4105" algn="l" defTabSz="9494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8806" algn="l" defTabSz="9494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3507" algn="l" defTabSz="9494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48209" algn="l" defTabSz="9494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2910" algn="l" defTabSz="9494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97612" algn="l" defTabSz="9494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Анимация Птиц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947" y="538885"/>
            <a:ext cx="7606145" cy="45997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418" y="1636137"/>
            <a:ext cx="10141527" cy="2894299"/>
          </a:xfrm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  <p:txBody>
          <a:bodyPr>
            <a:prstTxWarp prst="textChevron">
              <a:avLst/>
            </a:prstTxWarp>
          </a:bodyPr>
          <a:lstStyle/>
          <a:p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Тематическая </a:t>
            </a:r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неделя дома</a:t>
            </a:r>
            <a:b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ru-RU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Перелетные </a:t>
            </a:r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птицы»</a:t>
            </a:r>
            <a:b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</a:br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54583" y="4530436"/>
            <a:ext cx="8215746" cy="1924049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Воспитатели средней группа № 1:</a:t>
            </a:r>
            <a:endParaRPr lang="ru-RU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Закусило Е. А.,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Власова Л. Л.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61121" y="6068291"/>
            <a:ext cx="43485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Ангарск, апрель 2020г.</a:t>
            </a:r>
            <a:endParaRPr lang="ru-RU" sz="2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9078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46a42693bb910f967540ab4c9a8ec953-V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2073" y="1552"/>
            <a:ext cx="4774723" cy="6366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7642d0772959718c6d1a55f832c5f982-V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858" y="817418"/>
            <a:ext cx="6312754" cy="4734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57464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362c6fe74a4df4a8516bc8b769946e6c-V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8741" y="28933"/>
            <a:ext cx="4833259" cy="6444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c78579c9d82642edbb6f2b0d3d7b4e94-V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139" y="527697"/>
            <a:ext cx="6083685" cy="3422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56763" y="4080301"/>
            <a:ext cx="15872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Вера</a:t>
            </a:r>
            <a:endParaRPr lang="ru-RU" sz="4800" b="1" dirty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775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55398240cbe54d4bb7ba7161b8e5feb7-V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6245"/>
            <a:ext cx="4367641" cy="3275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173" y="424314"/>
            <a:ext cx="4078577" cy="43468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58224" y="4674157"/>
            <a:ext cx="17123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Регина</a:t>
            </a:r>
            <a:endParaRPr lang="ru-RU" sz="3600" b="1" dirty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 descr="IMG-8713346e6c860ae7515df72ce37840cc-V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" t="14603"/>
          <a:stretch/>
        </p:blipFill>
        <p:spPr>
          <a:xfrm>
            <a:off x="8735282" y="1775627"/>
            <a:ext cx="3380509" cy="386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02688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151" y="600126"/>
            <a:ext cx="11505758" cy="3271167"/>
          </a:xfrm>
        </p:spPr>
        <p:txBody>
          <a:bodyPr/>
          <a:lstStyle/>
          <a:p>
            <a:pPr algn="l"/>
            <a:r>
              <a:rPr lang="ru-RU" sz="3600" b="1" u="sng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</a:rPr>
              <a:t>Цель</a:t>
            </a:r>
            <a:r>
              <a:rPr lang="ru-RU" sz="3600" b="1" u="sng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</a:rPr>
              <a:t>: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закрепить 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знания детей о перелетных птицах,</a:t>
            </a:r>
            <a:b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умение их различать, группировать, описывать внешний облик птиц их</a:t>
            </a:r>
            <a:b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особенности.</a:t>
            </a:r>
          </a:p>
        </p:txBody>
      </p:sp>
      <p:pic>
        <p:nvPicPr>
          <p:cNvPr id="4" name="Рисунок 3" descr="Анимация Птиц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7802" y="3445845"/>
            <a:ext cx="4889634" cy="3003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51448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683d4640ed036a4c255d88c554712e92-V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0171" y="1551709"/>
            <a:ext cx="3961849" cy="2971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459487" y="4509240"/>
            <a:ext cx="22637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Валерия 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523" y="3719863"/>
            <a:ext cx="1435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Соня </a:t>
            </a:r>
            <a:endParaRPr lang="ru-RU" sz="3600" b="1" dirty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 descr="IMG-420eaf3d265f46807d2d08645fda6a2e-V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56" r="10159" b="17883"/>
          <a:stretch/>
        </p:blipFill>
        <p:spPr>
          <a:xfrm>
            <a:off x="-55066" y="1044188"/>
            <a:ext cx="4234846" cy="2738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31882" y="213191"/>
            <a:ext cx="7049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u="sng" kern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Comic Sans MS" panose="030F0702030302020204" pitchFamily="66" charset="0"/>
                <a:ea typeface="+mj-ea"/>
                <a:cs typeface="+mj-cs"/>
              </a:rPr>
              <a:t>Рисование «Ласточка»</a:t>
            </a:r>
            <a:endParaRPr lang="ru-RU" sz="1400" u="sng" dirty="0"/>
          </a:p>
        </p:txBody>
      </p:sp>
      <p:pic>
        <p:nvPicPr>
          <p:cNvPr id="8" name="Рисунок 7" descr="Анимация Птицы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2473" y="265923"/>
            <a:ext cx="1163782" cy="106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IMG-55f70c291a1fbd3abf424d54383b45e5-V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4317" y="1970178"/>
            <a:ext cx="3296311" cy="4395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9168567" y="6211669"/>
            <a:ext cx="1473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Лева </a:t>
            </a:r>
            <a:endParaRPr lang="ru-RU" sz="3600" b="1" dirty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1927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c9187eaac31f88d272db987c78759eca-V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779768" cy="503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3fb4945784dc7500ad30a42ae93895bb-V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3699" y="2089265"/>
            <a:ext cx="3138301" cy="4768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-9564de3137bdf0ae3b8d431335fbd602-V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06" t="-247" r="19057"/>
          <a:stretch/>
        </p:blipFill>
        <p:spPr>
          <a:xfrm rot="16525631">
            <a:off x="4554140" y="1168027"/>
            <a:ext cx="2833015" cy="3321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089384" y="4499363"/>
            <a:ext cx="1786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Денис </a:t>
            </a:r>
            <a:endParaRPr lang="ru-RU" sz="3600" b="1" dirty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119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5196ded54656540ce0d8c5289767348c-V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22" t="9336" r="9392" b="18906"/>
          <a:stretch/>
        </p:blipFill>
        <p:spPr>
          <a:xfrm>
            <a:off x="5944433" y="1384732"/>
            <a:ext cx="4073236" cy="4261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861305" y="5719321"/>
            <a:ext cx="12731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Кира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68322" y="4654852"/>
            <a:ext cx="1239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Юля</a:t>
            </a:r>
            <a:endParaRPr lang="ru-RU" sz="3600" b="1" dirty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IMG-d77ac6c5af6a56eea40e3e888704f7e5-V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" t="15158" r="5583" b="41598"/>
          <a:stretch/>
        </p:blipFill>
        <p:spPr>
          <a:xfrm>
            <a:off x="1333486" y="1399033"/>
            <a:ext cx="3962400" cy="3241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35527" y="0"/>
            <a:ext cx="68260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u="sng" kern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Comic Sans MS" panose="030F0702030302020204" pitchFamily="66" charset="0"/>
                <a:ea typeface="+mj-ea"/>
                <a:cs typeface="+mj-cs"/>
              </a:rPr>
              <a:t>Лепка «Лебедь»</a:t>
            </a:r>
            <a:endParaRPr lang="ru-RU" sz="1400" u="sng" dirty="0"/>
          </a:p>
        </p:txBody>
      </p:sp>
      <p:pic>
        <p:nvPicPr>
          <p:cNvPr id="7" name="Рисунок 6" descr="Анимация Птицы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14364" y="87542"/>
            <a:ext cx="983672" cy="1003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63567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-cd2d25977782cea5705ae0f015999ce2-V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973046" cy="5297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IMG-0f1af674c06724d87f82950aee3bd820-V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5996" y="0"/>
            <a:ext cx="4186004" cy="5581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bffe1c2e7ac664f9663498e51917f419-V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927"/>
          <a:stretch/>
        </p:blipFill>
        <p:spPr>
          <a:xfrm>
            <a:off x="4211782" y="1661546"/>
            <a:ext cx="3740727" cy="519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24352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7b55f44257c7880b5ff776d0957a7fc5-V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08" t="19714"/>
          <a:stretch/>
        </p:blipFill>
        <p:spPr>
          <a:xfrm>
            <a:off x="6950100" y="1028443"/>
            <a:ext cx="4950954" cy="5226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5985440"/>
            <a:ext cx="15151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b="1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Лева</a:t>
            </a:r>
            <a:endParaRPr lang="ru-RU" sz="4400" b="1" dirty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 descr="IMG-665b587d81bcdcc0c9e455dae73fa318-V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25" t="43868" r="17271" b="24834"/>
          <a:stretch/>
        </p:blipFill>
        <p:spPr>
          <a:xfrm>
            <a:off x="102968" y="2708049"/>
            <a:ext cx="4779818" cy="3380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15636" y="28434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kern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Comic Sans MS" panose="030F0702030302020204" pitchFamily="66" charset="0"/>
                <a:ea typeface="+mj-ea"/>
                <a:cs typeface="+mj-cs"/>
              </a:rPr>
              <a:t>Конструирование из бумаги Оригами «Птицы»</a:t>
            </a:r>
            <a:endParaRPr lang="ru-RU" dirty="0"/>
          </a:p>
        </p:txBody>
      </p:sp>
      <p:pic>
        <p:nvPicPr>
          <p:cNvPr id="8" name="Рисунок 7" descr="Анимация Птицы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3017" y="1599880"/>
            <a:ext cx="3496743" cy="925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7290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-b507d31a601f0590d359a8cc3094f2cc-V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596" y="226759"/>
            <a:ext cx="4661806" cy="6215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IMG-cd691f0654799cc41e39115528f8947d-V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-1715" b="39494"/>
          <a:stretch/>
        </p:blipFill>
        <p:spPr>
          <a:xfrm>
            <a:off x="7263646" y="1013078"/>
            <a:ext cx="4928354" cy="5207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919185" y="6027002"/>
            <a:ext cx="15888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Юля</a:t>
            </a:r>
            <a:endParaRPr lang="ru-RU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403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76319bc0ee22c18a6c83ce903279066c-V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6" t="1086" r="-2348" b="-3724"/>
          <a:stretch/>
        </p:blipFill>
        <p:spPr>
          <a:xfrm rot="16200000">
            <a:off x="6277306" y="302576"/>
            <a:ext cx="4962119" cy="6578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153523" y="5901971"/>
            <a:ext cx="15888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Юля</a:t>
            </a:r>
            <a:endParaRPr lang="ru-RU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430" y="5901970"/>
            <a:ext cx="16369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Лева</a:t>
            </a:r>
            <a:endParaRPr lang="ru-RU" sz="4800" b="1" dirty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IMG-5a64eb0c1282edd9dd25602e24c48e29-V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30" t="19864" r="1"/>
          <a:stretch/>
        </p:blipFill>
        <p:spPr>
          <a:xfrm>
            <a:off x="312430" y="1355484"/>
            <a:ext cx="4294653" cy="4546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3989" y="187359"/>
            <a:ext cx="9213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kern="0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Comic Sans MS" panose="030F0702030302020204" pitchFamily="66" charset="0"/>
                <a:ea typeface="+mj-ea"/>
                <a:cs typeface="+mj-cs"/>
              </a:rPr>
              <a:t>Аппликация «</a:t>
            </a:r>
            <a:r>
              <a:rPr lang="ru-RU" sz="5400" b="1" kern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40000"/>
                    <a:lumOff val="60000"/>
                  </a:srgbClr>
                </a:solidFill>
                <a:latin typeface="Comic Sans MS" panose="030F0702030302020204" pitchFamily="66" charset="0"/>
                <a:ea typeface="+mj-ea"/>
                <a:cs typeface="+mj-cs"/>
              </a:rPr>
              <a:t>Лебедь»</a:t>
            </a:r>
            <a:endParaRPr lang="ru-RU" sz="1600" dirty="0"/>
          </a:p>
        </p:txBody>
      </p:sp>
      <p:pic>
        <p:nvPicPr>
          <p:cNvPr id="7" name="Рисунок 6" descr="Анимация Птицы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2473" y="484909"/>
            <a:ext cx="1375087" cy="87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0234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80FF"/>
      </a:dk1>
      <a:lt1>
        <a:srgbClr val="A0CEF9"/>
      </a:lt1>
      <a:dk2>
        <a:srgbClr val="004080"/>
      </a:dk2>
      <a:lt2>
        <a:srgbClr val="004080"/>
      </a:lt2>
      <a:accent1>
        <a:srgbClr val="66CCFF"/>
      </a:accent1>
      <a:accent2>
        <a:srgbClr val="333399"/>
      </a:accent2>
      <a:accent3>
        <a:srgbClr val="CDE3FB"/>
      </a:accent3>
      <a:accent4>
        <a:srgbClr val="006CDA"/>
      </a:accent4>
      <a:accent5>
        <a:srgbClr val="B8E2FF"/>
      </a:accent5>
      <a:accent6>
        <a:srgbClr val="2D2D8A"/>
      </a:accent6>
      <a:hlink>
        <a:srgbClr val="CC66FF"/>
      </a:hlink>
      <a:folHlink>
        <a:srgbClr val="004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06</Template>
  <TotalTime>180</TotalTime>
  <Words>58</Words>
  <Application>Microsoft Office PowerPoint</Application>
  <PresentationFormat>Произвольный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Default Design</vt:lpstr>
      <vt:lpstr>Тематическая неделя дома  «Перелетные птицы» </vt:lpstr>
      <vt:lpstr>Цель:  закрепить знания детей о перелетных птицах, умение их различать, группировать, описывать внешний облик птиц их особенности.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Тематическая неделя «Перелетные птицы» группа №1</dc:title>
  <dc:creator>Windows</dc:creator>
  <cp:lastModifiedBy>МБДОУ 3</cp:lastModifiedBy>
  <cp:revision>16</cp:revision>
  <dcterms:created xsi:type="dcterms:W3CDTF">2020-04-15T18:52:54Z</dcterms:created>
  <dcterms:modified xsi:type="dcterms:W3CDTF">2020-04-17T05:09:25Z</dcterms:modified>
</cp:coreProperties>
</file>