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38100"/>
            <a:ext cx="7010400" cy="906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2aa86007c7a53bf26ff25dd598465c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4038600"/>
          </a:xfrm>
          <a:prstGeom prst="rect">
            <a:avLst/>
          </a:prstGeom>
          <a:noFill/>
        </p:spPr>
      </p:pic>
      <p:pic>
        <p:nvPicPr>
          <p:cNvPr id="3075" name="Picture 3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4143372"/>
            <a:ext cx="6858000" cy="5000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8929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4.jpg"/>
          <p:cNvPicPr>
            <a:picLocks noChangeAspect="1" noChangeArrowheads="1"/>
          </p:cNvPicPr>
          <p:nvPr/>
        </p:nvPicPr>
        <p:blipFill>
          <a:blip r:embed="rId2"/>
          <a:srcRect t="7962" b="8434"/>
          <a:stretch>
            <a:fillRect/>
          </a:stretch>
        </p:blipFill>
        <p:spPr bwMode="auto">
          <a:xfrm>
            <a:off x="0" y="0"/>
            <a:ext cx="6858000" cy="4500594"/>
          </a:xfrm>
          <a:prstGeom prst="rect">
            <a:avLst/>
          </a:prstGeom>
          <a:noFill/>
        </p:spPr>
      </p:pic>
      <p:pic>
        <p:nvPicPr>
          <p:cNvPr id="8195" name="Picture 3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4502700"/>
            <a:ext cx="6858000" cy="464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f_clip_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4786314"/>
          </a:xfrm>
          <a:prstGeom prst="rect">
            <a:avLst/>
          </a:prstGeom>
          <a:noFill/>
        </p:spPr>
      </p:pic>
      <p:pic>
        <p:nvPicPr>
          <p:cNvPr id="9219" name="Picture 3" descr="C:\Users\МБДОУ 3\Desktop\ОНЛАЙН ДЕТСКИЙ САД\5. Информационно-методические материалы для родителей по группам\Средняя дежурная группа № 4\3. Совместная деятельность\f_clip_image00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4572001"/>
            <a:ext cx="6858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МБДОУ 3</dc:creator>
  <cp:lastModifiedBy>МБДОУ 3</cp:lastModifiedBy>
  <cp:revision>1</cp:revision>
  <dcterms:created xsi:type="dcterms:W3CDTF">2021-01-19T08:42:19Z</dcterms:created>
  <dcterms:modified xsi:type="dcterms:W3CDTF">2021-01-19T08:46:18Z</dcterms:modified>
</cp:coreProperties>
</file>